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lfa Slab One" panose="020B0604020202020204" charset="0"/>
      <p:regular r:id="rId14"/>
    </p:embeddedFont>
    <p:embeddedFont>
      <p:font typeface="Bree Serif" panose="020B0604020202020204" charset="0"/>
      <p:regular r:id="rId15"/>
    </p:embeddedFont>
    <p:embeddedFont>
      <p:font typeface="Proxima Nova" panose="020B060402020202020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536c52e4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536c52e4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f610907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f6109078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8a759b6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8a759b6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6f610907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6f610907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6f610907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6f610907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6f610907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6f610907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6f610907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6f610907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6f610907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6f610907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6f6109078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6f6109078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6f6109078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6f6109078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School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2020-2021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Mr. Driscoll - Grade 8 Science</a:t>
            </a:r>
            <a:endParaRPr sz="260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63" y="26157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Need Help?</a:t>
            </a:r>
            <a:endParaRPr sz="3600">
              <a:solidFill>
                <a:schemeClr val="accent4"/>
              </a:solidFill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Email me/message me/Go Guardian</a:t>
            </a:r>
            <a:endParaRPr sz="2400">
              <a:solidFill>
                <a:schemeClr val="accent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*Google Classroom</a:t>
            </a:r>
            <a:endParaRPr>
              <a:solidFill>
                <a:srgbClr val="0066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66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If absent: students are expected to check the website and keep up with the work</a:t>
            </a:r>
            <a:endParaRPr>
              <a:solidFill>
                <a:srgbClr val="0066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3301625"/>
            <a:ext cx="5143500" cy="18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Classroom codes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Homeroom A - </a:t>
            </a:r>
            <a:r>
              <a:rPr lang="en" sz="1650">
                <a:solidFill>
                  <a:srgbClr val="5F63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ryfdzar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Homeroom B - </a:t>
            </a:r>
            <a:r>
              <a:rPr lang="en" sz="1650">
                <a:solidFill>
                  <a:srgbClr val="5F63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cp3umua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Science 8.1 - </a:t>
            </a:r>
            <a:r>
              <a:rPr lang="en" sz="1650">
                <a:solidFill>
                  <a:srgbClr val="5F63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d4gx4ty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Science 8.2 - </a:t>
            </a:r>
            <a:r>
              <a:rPr lang="en" sz="1650">
                <a:solidFill>
                  <a:srgbClr val="5F63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vphgeab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Science 8.3 - </a:t>
            </a:r>
            <a:r>
              <a:rPr lang="en" sz="1650">
                <a:solidFill>
                  <a:srgbClr val="5F63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wdvubdf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Science 8.4 - </a:t>
            </a:r>
            <a:r>
              <a:rPr lang="en" sz="1650">
                <a:solidFill>
                  <a:srgbClr val="5F63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6m7s6np</a:t>
            </a:r>
            <a:endParaRPr sz="2400"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4077" y="1073900"/>
            <a:ext cx="4475574" cy="386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Phone 609-561-3868 (school phone)</a:t>
            </a:r>
            <a:endParaRPr sz="3000"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ddriscoll@mullicaschools.com</a:t>
            </a:r>
            <a:endParaRPr sz="3000"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2020-2021 Course Syllabus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817775" y="3263400"/>
            <a:ext cx="44022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Proxima Nova"/>
                <a:ea typeface="Proxima Nova"/>
                <a:cs typeface="Proxima Nova"/>
                <a:sym typeface="Proxima Nova"/>
              </a:rPr>
              <a:t>Course Outline</a:t>
            </a:r>
            <a:endParaRPr sz="3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7975" y="92500"/>
            <a:ext cx="2449499" cy="230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2000" y="2495450"/>
            <a:ext cx="4264601" cy="26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99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Sciences taught - STEMscopes</a:t>
            </a:r>
            <a:endParaRPr sz="3600" b="1">
              <a:solidFill>
                <a:srgbClr val="FF9900"/>
              </a:solidFill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✪Measurement &amp; SI</a:t>
            </a:r>
            <a:endParaRPr sz="2400">
              <a:solidFill>
                <a:srgbClr val="FF990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1143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	*Science Fair</a:t>
            </a:r>
            <a:endParaRPr sz="2400">
              <a:solidFill>
                <a:srgbClr val="FF990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1143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1143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✪Earth &amp; Space</a:t>
            </a:r>
            <a:endParaRPr sz="2400">
              <a:solidFill>
                <a:srgbClr val="FF990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1143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1143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✪Life</a:t>
            </a:r>
            <a:endParaRPr sz="2400">
              <a:solidFill>
                <a:srgbClr val="FF990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1143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✪Physical</a:t>
            </a:r>
            <a:endParaRPr sz="2400">
              <a:solidFill>
                <a:srgbClr val="FF990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831325" y="2603875"/>
            <a:ext cx="19335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5750" y="1283950"/>
            <a:ext cx="3003901" cy="91712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4241675" y="2552625"/>
            <a:ext cx="45552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5586775" y="3867175"/>
            <a:ext cx="44022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0575" y="2499150"/>
            <a:ext cx="2208724" cy="220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Requirements</a:t>
            </a:r>
            <a:endParaRPr sz="360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1634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" sz="2400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Google Classroom – virtually paper free</a:t>
            </a:r>
            <a:endParaRPr sz="2400">
              <a:solidFill>
                <a:schemeClr val="accent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*STEMscopes – online curriculum/NGSS - </a:t>
            </a:r>
            <a:r>
              <a:rPr lang="en" sz="2900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Self Discovery Learning</a:t>
            </a:r>
            <a:endParaRPr sz="2900">
              <a:solidFill>
                <a:schemeClr val="accent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*Notebook/Binder – </a:t>
            </a:r>
            <a:r>
              <a:rPr lang="en" sz="2400" u="sng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All</a:t>
            </a:r>
            <a:r>
              <a:rPr lang="en" sz="2400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students must take notes/properly file handouts - In person or digital - used for reference </a:t>
            </a:r>
            <a:endParaRPr sz="2400">
              <a:solidFill>
                <a:schemeClr val="accent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*Pen or pencil – I </a:t>
            </a:r>
            <a:r>
              <a:rPr lang="en" sz="2400" u="sng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never</a:t>
            </a:r>
            <a:r>
              <a:rPr lang="en" sz="2400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have them to give out; failure to bring one is a “0” </a:t>
            </a:r>
            <a:endParaRPr sz="2400">
              <a:solidFill>
                <a:schemeClr val="accent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*Textbook? – Used periodically as a reference</a:t>
            </a:r>
            <a:endParaRPr sz="2400">
              <a:solidFill>
                <a:schemeClr val="accent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8147050" y="672550"/>
            <a:ext cx="44022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450" y="38795"/>
            <a:ext cx="2686050" cy="139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Grading</a:t>
            </a:r>
            <a:endParaRPr sz="36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PowerSchool – Access regularly</a:t>
            </a:r>
            <a:endParaRPr sz="2400" b="1">
              <a:solidFill>
                <a:schemeClr val="accent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Percentages:</a:t>
            </a:r>
            <a:endParaRPr sz="2400" b="1">
              <a:solidFill>
                <a:schemeClr val="accent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*Summative work - Tests, </a:t>
            </a:r>
            <a:r>
              <a:rPr lang="en" sz="2400" b="1">
                <a:solidFill>
                  <a:schemeClr val="accent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Labs/Group Projects</a:t>
            </a:r>
            <a:r>
              <a:rPr lang="en" sz="2400" b="1">
                <a:solidFill>
                  <a:schemeClr val="accent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– 75%</a:t>
            </a:r>
            <a:endParaRPr sz="2400" b="1">
              <a:solidFill>
                <a:schemeClr val="accent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*Formative work - Quizzes, classwork &amp; Homework – 25%</a:t>
            </a:r>
            <a:endParaRPr sz="2400" b="1">
              <a:solidFill>
                <a:schemeClr val="accent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6977725" y="2697850"/>
            <a:ext cx="44022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1525" y="412700"/>
            <a:ext cx="2411100" cy="145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4386875" y="4440375"/>
            <a:ext cx="44022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4325" y="3685300"/>
            <a:ext cx="4063176" cy="138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Extra Credit</a:t>
            </a: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267825" y="11853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*Many Opportunities (i.e. newspaper/other published science articles or you tube videos)</a:t>
            </a:r>
            <a:endParaRPr sz="2400">
              <a:solidFill>
                <a:schemeClr val="accent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*Student will gain “bank” points to be used by end of given marking period</a:t>
            </a:r>
            <a:endParaRPr sz="2400">
              <a:solidFill>
                <a:schemeClr val="accent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accent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*Take Advantage!</a:t>
            </a:r>
            <a:endParaRPr sz="2400">
              <a:solidFill>
                <a:schemeClr val="accent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5716700" y="833050"/>
            <a:ext cx="44022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870" y="2774275"/>
            <a:ext cx="2372325" cy="23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6259325" y="596125"/>
            <a:ext cx="44022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9450" y="123775"/>
            <a:ext cx="2632850" cy="10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Standardized Testing ????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*Students take mandatory NJSLA test with Science portion included in May</a:t>
            </a:r>
            <a:endParaRPr sz="2400">
              <a:solidFill>
                <a:schemeClr val="accent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*Test includes questions in both multiple choice and open-ended varieties in Physical, Life, and Earth Sciences</a:t>
            </a:r>
            <a:endParaRPr sz="2400">
              <a:solidFill>
                <a:schemeClr val="accent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*Class information prepares students for the test-no worries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5930700" y="1001175"/>
            <a:ext cx="44022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375" y="129225"/>
            <a:ext cx="4344425" cy="138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Goals</a:t>
            </a:r>
            <a:endParaRPr sz="3600">
              <a:solidFill>
                <a:schemeClr val="accent4"/>
              </a:solidFill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highlight>
                  <a:schemeClr val="lt1"/>
                </a:highlight>
              </a:rPr>
              <a:t>*Benchmark improvement</a:t>
            </a:r>
            <a:endParaRPr>
              <a:solidFill>
                <a:srgbClr val="CC000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*Students will be prepared for any NJSLA</a:t>
            </a:r>
            <a:endParaRPr>
              <a:solidFill>
                <a:schemeClr val="accent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*Self improvement</a:t>
            </a:r>
            <a:endParaRPr>
              <a:solidFill>
                <a:schemeClr val="accent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*High School Preparedness</a:t>
            </a:r>
            <a:endParaRPr>
              <a:solidFill>
                <a:schemeClr val="accent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 have met with GEHR teachers and know what is expected</a:t>
            </a:r>
            <a:endParaRPr>
              <a:solidFill>
                <a:schemeClr val="accent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Mullica students do very well at GEHR; positive feedback from teachers and past students</a:t>
            </a:r>
            <a:endParaRPr>
              <a:solidFill>
                <a:schemeClr val="accent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1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5212275" y="955325"/>
            <a:ext cx="44022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375" y="70300"/>
            <a:ext cx="3878224" cy="250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3725" y="3813670"/>
            <a:ext cx="2152650" cy="121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1788" y="3813675"/>
            <a:ext cx="2057400" cy="12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On-screen Show (16:9)</PresentationFormat>
  <Paragraphs>61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Alfa Slab One</vt:lpstr>
      <vt:lpstr>Proxima Nova</vt:lpstr>
      <vt:lpstr>Roboto</vt:lpstr>
      <vt:lpstr>Times New Roman</vt:lpstr>
      <vt:lpstr>Bree Serif</vt:lpstr>
      <vt:lpstr>Arial</vt:lpstr>
      <vt:lpstr>Gameday</vt:lpstr>
      <vt:lpstr>Back to School  2020-2021</vt:lpstr>
      <vt:lpstr>Communication</vt:lpstr>
      <vt:lpstr>   2020-2021 Course Syllabus</vt:lpstr>
      <vt:lpstr>Sciences taught - STEMscopes</vt:lpstr>
      <vt:lpstr>Requirements</vt:lpstr>
      <vt:lpstr>Grading  </vt:lpstr>
      <vt:lpstr>Extra Credit</vt:lpstr>
      <vt:lpstr>Standardized Testing ????</vt:lpstr>
      <vt:lpstr>Goals</vt:lpstr>
      <vt:lpstr>Need Help?</vt:lpstr>
      <vt:lpstr>Google Classroom codes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 2020-2021</dc:title>
  <dc:creator>Driscoll, Dan</dc:creator>
  <cp:lastModifiedBy>Driscoll, Dan</cp:lastModifiedBy>
  <cp:revision>1</cp:revision>
  <dcterms:modified xsi:type="dcterms:W3CDTF">2020-11-05T21:36:09Z</dcterms:modified>
</cp:coreProperties>
</file>